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6858000" cy="9144000" type="screen4x3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4812" y="984"/>
      </p:cViewPr>
      <p:guideLst>
        <p:guide orient="horz" pos="2880"/>
        <p:guide pos="2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2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 flipH="1">
            <a:off x="2258616" y="820896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/>
              <a:t>PROFORMA INVOICE</a:t>
            </a:r>
            <a:endParaRPr lang="zh-CN" altLang="en-US" sz="2000" dirty="0"/>
          </a:p>
        </p:txBody>
      </p:sp>
      <p:sp>
        <p:nvSpPr>
          <p:cNvPr id="22" name="TextBox 21"/>
          <p:cNvSpPr txBox="1"/>
          <p:nvPr/>
        </p:nvSpPr>
        <p:spPr>
          <a:xfrm flipH="1">
            <a:off x="548898" y="133366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TO: </a:t>
            </a:r>
            <a:endParaRPr lang="en-US" altLang="zh-CN" sz="1200" dirty="0"/>
          </a:p>
        </p:txBody>
      </p:sp>
      <p:sp>
        <p:nvSpPr>
          <p:cNvPr id="10" name="矩形 9"/>
          <p:cNvSpPr/>
          <p:nvPr/>
        </p:nvSpPr>
        <p:spPr>
          <a:xfrm>
            <a:off x="899666" y="1333664"/>
            <a:ext cx="2961382" cy="275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o-KR" altLang="en-US" sz="1200" dirty="0">
                <a:solidFill>
                  <a:srgbClr val="FF0000"/>
                </a:solidFill>
                <a:cs typeface="+mn-lt"/>
              </a:rPr>
              <a:t>영문회사이름</a:t>
            </a:r>
            <a:endParaRPr lang="ko-KR" altLang="en-US" sz="12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 flipH="1">
            <a:off x="3559810" y="1330325"/>
            <a:ext cx="30378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Invoice NO. : </a:t>
            </a:r>
            <a:r>
              <a:rPr lang="en-US" altLang="zh-CN" sz="1200" dirty="0" smtClean="0"/>
              <a:t>20210527A1 </a:t>
            </a:r>
            <a:r>
              <a:rPr lang="en-US" altLang="zh-CN" sz="1200" dirty="0" smtClean="0">
                <a:solidFill>
                  <a:srgbClr val="FF0000"/>
                </a:solidFill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</a:rPr>
              <a:t>임의로날자</a:t>
            </a:r>
            <a:r>
              <a:rPr lang="en-US" altLang="ko-KR" sz="1200" dirty="0" smtClean="0">
                <a:solidFill>
                  <a:srgbClr val="FF0000"/>
                </a:solidFill>
              </a:rPr>
              <a:t>+</a:t>
            </a:r>
            <a:r>
              <a:rPr lang="ko-KR" altLang="en-US" sz="1200" dirty="0" smtClean="0">
                <a:solidFill>
                  <a:srgbClr val="FF0000"/>
                </a:solidFill>
              </a:rPr>
              <a:t>영문</a:t>
            </a:r>
            <a:r>
              <a:rPr lang="en-US" altLang="ko-KR" sz="1200" dirty="0" smtClean="0">
                <a:solidFill>
                  <a:srgbClr val="FF0000"/>
                </a:solidFill>
              </a:rPr>
              <a:t>)</a:t>
            </a:r>
            <a:r>
              <a:rPr lang="en-US" altLang="zh-CN" sz="1200" dirty="0" smtClean="0"/>
              <a:t> </a:t>
            </a:r>
            <a:endParaRPr lang="en-US" altLang="zh-CN" sz="1200" dirty="0" smtClean="0"/>
          </a:p>
          <a:p>
            <a:r>
              <a:rPr lang="en-US" altLang="zh-CN" sz="1200" dirty="0" smtClean="0"/>
              <a:t>            DATE: 2021-05-27 </a:t>
            </a:r>
            <a:r>
              <a:rPr lang="en-US" altLang="zh-CN" sz="1200" dirty="0" smtClean="0">
                <a:solidFill>
                  <a:srgbClr val="FF0000"/>
                </a:solidFill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</a:rPr>
              <a:t>날자</a:t>
            </a:r>
            <a:r>
              <a:rPr lang="en-US" altLang="ko-KR" sz="1200" dirty="0" smtClean="0">
                <a:solidFill>
                  <a:srgbClr val="FF0000"/>
                </a:solidFill>
              </a:rPr>
              <a:t>)</a:t>
            </a:r>
            <a:endParaRPr lang="en-US" altLang="zh-CN" sz="1200" dirty="0" smtClean="0"/>
          </a:p>
          <a:p>
            <a:r>
              <a:rPr lang="en-US" altLang="zh-CN" sz="1200" dirty="0" smtClean="0"/>
              <a:t>       P/O NO: </a:t>
            </a:r>
            <a:r>
              <a:rPr lang="en-US" altLang="zh-CN" sz="1200" dirty="0">
                <a:sym typeface="+mn-ea"/>
              </a:rPr>
              <a:t> </a:t>
            </a:r>
            <a:r>
              <a:rPr lang="en-US" altLang="zh-CN" sz="1200" dirty="0" smtClean="0">
                <a:sym typeface="+mn-ea"/>
              </a:rPr>
              <a:t>20210527A1</a:t>
            </a:r>
            <a:r>
              <a:rPr lang="en-US" altLang="zh-CN" sz="1200" dirty="0" smtClean="0">
                <a:solidFill>
                  <a:srgbClr val="FF0000"/>
                </a:solidFill>
                <a:sym typeface="+mn-ea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sym typeface="+mn-ea"/>
              </a:rPr>
              <a:t>임의로날자</a:t>
            </a:r>
            <a:r>
              <a:rPr lang="en-US" altLang="ko-KR" sz="1200" dirty="0" smtClean="0">
                <a:solidFill>
                  <a:srgbClr val="FF0000"/>
                </a:solidFill>
                <a:sym typeface="+mn-ea"/>
              </a:rPr>
              <a:t>+</a:t>
            </a:r>
            <a:r>
              <a:rPr lang="ko-KR" altLang="en-US" sz="1200" dirty="0" smtClean="0">
                <a:solidFill>
                  <a:srgbClr val="FF0000"/>
                </a:solidFill>
                <a:sym typeface="+mn-ea"/>
              </a:rPr>
              <a:t>영문</a:t>
            </a:r>
            <a:r>
              <a:rPr lang="en-US" altLang="ko-KR" sz="1200" dirty="0" smtClean="0">
                <a:solidFill>
                  <a:srgbClr val="FF0000"/>
                </a:solidFill>
                <a:sym typeface="+mn-ea"/>
              </a:rPr>
              <a:t>)</a:t>
            </a:r>
            <a:r>
              <a:rPr lang="en-US" altLang="zh-CN" sz="1200" dirty="0" smtClean="0">
                <a:sym typeface="+mn-ea"/>
              </a:rPr>
              <a:t> </a:t>
            </a:r>
            <a:endParaRPr lang="en-US" altLang="zh-CN" sz="1200" dirty="0" smtClean="0"/>
          </a:p>
          <a:p>
            <a:r>
              <a:rPr lang="en-US" altLang="zh-CN" sz="1200" dirty="0" smtClean="0"/>
              <a:t>         L/C NO: T/T</a:t>
            </a:r>
            <a:endParaRPr lang="en-US" altLang="zh-CN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530860" y="5290820"/>
            <a:ext cx="594169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latin typeface="+mj-lt"/>
                <a:cs typeface="+mj-lt"/>
              </a:rPr>
              <a:t>USD INWARD FINANCIAL TRANSFER</a:t>
            </a:r>
            <a:endParaRPr lang="en-US" altLang="zh-CN" sz="1200" dirty="0">
              <a:latin typeface="+mj-lt"/>
              <a:cs typeface="+mj-lt"/>
            </a:endParaRPr>
          </a:p>
          <a:p>
            <a:endParaRPr lang="en-US" altLang="zh-CN" sz="1200" dirty="0" smtClean="0">
              <a:latin typeface="+mj-lt"/>
              <a:cs typeface="+mj-lt"/>
            </a:endParaRPr>
          </a:p>
          <a:p>
            <a:r>
              <a:rPr lang="en-US" altLang="zh-CN" sz="1200" dirty="0" smtClean="0">
                <a:latin typeface="+mj-lt"/>
                <a:cs typeface="+mj-lt"/>
              </a:rPr>
              <a:t> BENEFICIARY BANK:  LINSHANG BANK CO. LTD </a:t>
            </a:r>
            <a:r>
              <a:rPr lang="en-US" altLang="zh-CN" sz="1200" dirty="0" smtClean="0">
                <a:solidFill>
                  <a:srgbClr val="FF0000"/>
                </a:solidFill>
                <a:latin typeface="+mj-lt"/>
                <a:cs typeface="+mj-lt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송금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받는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은행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영문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)</a:t>
            </a:r>
            <a:endParaRPr lang="en-US" altLang="zh-CN" sz="1200" dirty="0" smtClean="0">
              <a:solidFill>
                <a:srgbClr val="FF0000"/>
              </a:solidFill>
              <a:latin typeface="+mj-lt"/>
              <a:cs typeface="+mj-lt"/>
            </a:endParaRPr>
          </a:p>
          <a:p>
            <a:r>
              <a:rPr lang="en-US" altLang="zh-CN" sz="1200" dirty="0" smtClean="0">
                <a:latin typeface="+mj-lt"/>
                <a:cs typeface="+mj-lt"/>
              </a:rPr>
              <a:t>                           ADD:  NO.37 BEIJING ROAD, LINYI CITY, CHINA</a:t>
            </a:r>
            <a:r>
              <a:rPr lang="en-US" altLang="zh-CN" sz="1200" dirty="0" smtClean="0">
                <a:solidFill>
                  <a:srgbClr val="FF0000"/>
                </a:solidFill>
                <a:latin typeface="+mj-lt"/>
                <a:cs typeface="+mj-lt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송금받는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은행주소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영문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)</a:t>
            </a:r>
            <a:endParaRPr lang="en-US" altLang="zh-CN" sz="1200" dirty="0" smtClean="0">
              <a:solidFill>
                <a:srgbClr val="FF0000"/>
              </a:solidFill>
              <a:latin typeface="+mj-lt"/>
              <a:cs typeface="+mj-lt"/>
            </a:endParaRPr>
          </a:p>
          <a:p>
            <a:r>
              <a:rPr lang="en-US" altLang="zh-CN" sz="1200" dirty="0" smtClean="0">
                <a:latin typeface="+mj-lt"/>
                <a:cs typeface="+mj-lt"/>
              </a:rPr>
              <a:t>      SWIFT </a:t>
            </a:r>
            <a:r>
              <a:rPr lang="en-US" altLang="zh-CN" sz="1200" dirty="0">
                <a:latin typeface="+mj-lt"/>
                <a:cs typeface="+mj-lt"/>
              </a:rPr>
              <a:t>CODE NO: </a:t>
            </a:r>
            <a:r>
              <a:rPr lang="en-US" altLang="zh-CN" sz="1200" dirty="0" smtClean="0">
                <a:latin typeface="+mj-lt"/>
                <a:cs typeface="+mj-lt"/>
              </a:rPr>
              <a:t> LYCBCNBL</a:t>
            </a:r>
            <a:r>
              <a:rPr lang="en-US" altLang="zh-CN" sz="1200" dirty="0" smtClean="0">
                <a:solidFill>
                  <a:srgbClr val="FF0000"/>
                </a:solidFill>
                <a:latin typeface="+mj-lt"/>
                <a:cs typeface="+mj-lt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상대방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은행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swift code)</a:t>
            </a:r>
            <a:endParaRPr lang="en-US" altLang="zh-CN" sz="1200" dirty="0" smtClean="0">
              <a:solidFill>
                <a:srgbClr val="FF0000"/>
              </a:solidFill>
              <a:latin typeface="+mj-lt"/>
              <a:cs typeface="+mj-lt"/>
            </a:endParaRPr>
          </a:p>
          <a:p>
            <a:r>
              <a:rPr lang="en-US" altLang="zh-CN" sz="1200" dirty="0" smtClean="0">
                <a:latin typeface="+mj-lt"/>
                <a:cs typeface="+mj-lt"/>
              </a:rPr>
              <a:t>BENEFICIARY NAME:  LINYI KAIJIERJIA INTERNATIONAL TRADE CO., LTD  </a:t>
            </a:r>
            <a:r>
              <a:rPr lang="en-US" altLang="zh-CN" sz="1200" dirty="0" smtClean="0">
                <a:solidFill>
                  <a:srgbClr val="FF0000"/>
                </a:solidFill>
                <a:latin typeface="+mj-lt"/>
                <a:cs typeface="+mj-lt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송금받는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회사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영문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)</a:t>
            </a:r>
            <a:r>
              <a:rPr lang="en-US" altLang="zh-CN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en-US" altLang="zh-CN" sz="1200" dirty="0" smtClean="0">
                <a:latin typeface="+mj-lt"/>
                <a:cs typeface="+mj-lt"/>
              </a:rPr>
              <a:t>                </a:t>
            </a:r>
            <a:endParaRPr lang="en-US" altLang="zh-CN" sz="1200" dirty="0" smtClean="0">
              <a:latin typeface="+mj-lt"/>
              <a:cs typeface="+mj-lt"/>
            </a:endParaRPr>
          </a:p>
          <a:p>
            <a:r>
              <a:rPr lang="en-US" altLang="zh-CN" sz="1200" dirty="0" smtClean="0">
                <a:latin typeface="+mj-lt"/>
                <a:cs typeface="+mj-lt"/>
              </a:rPr>
              <a:t>                           ADD: 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ROOM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101,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B316-5,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BUILDING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1,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LINYI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SOFTWARE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PARK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(JINKE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FINANCE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AND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TAXATION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BUILDING),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WEST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SIDE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OF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ENTREPRENEURSHIP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SERVICE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CENTER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BUILDING,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NO.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6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YIHE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ROAD,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ZHIMADUN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STREET,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YIHE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NEW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DISTRICT,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LINYI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CITY,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SHANDONG</a:t>
            </a:r>
            <a:r>
              <a:rPr lang="" altLang="en-US" sz="1200" dirty="0" smtClean="0">
                <a:solidFill>
                  <a:schemeClr val="tx1"/>
                </a:solidFill>
                <a:latin typeface="+mj-lt"/>
                <a:cs typeface="+mj-lt"/>
              </a:rPr>
              <a:t> 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PROVINCET</a:t>
            </a:r>
            <a:r>
              <a:rPr lang="en-US" altLang="zh-CN" sz="1200" dirty="0" smtClean="0">
                <a:solidFill>
                  <a:srgbClr val="FF0000"/>
                </a:solidFill>
                <a:latin typeface="+mj-lt"/>
                <a:cs typeface="+mj-lt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송금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받는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회사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주소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영문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)</a:t>
            </a:r>
            <a:endParaRPr lang="en-US" altLang="zh-CN" sz="1200" dirty="0" smtClean="0">
              <a:solidFill>
                <a:srgbClr val="FF0000"/>
              </a:solidFill>
              <a:latin typeface="+mj-lt"/>
              <a:cs typeface="+mj-lt"/>
            </a:endParaRPr>
          </a:p>
          <a:p>
            <a:r>
              <a:rPr lang="en-US" altLang="zh-CN" sz="1200" dirty="0" smtClean="0">
                <a:latin typeface="+mj-lt"/>
                <a:cs typeface="+mj-lt"/>
              </a:rPr>
              <a:t>          ACCOUNT NO:  ​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818880114621000039</a:t>
            </a:r>
            <a:r>
              <a:rPr lang="en-US" altLang="zh-CN" sz="1200" dirty="0" smtClean="0">
                <a:solidFill>
                  <a:srgbClr val="FF0000"/>
                </a:solidFill>
                <a:latin typeface="+mj-lt"/>
                <a:cs typeface="+mj-lt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송금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받는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회사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통장번호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)</a:t>
            </a:r>
            <a:endParaRPr lang="en-US" altLang="zh-CN" sz="1200" dirty="0" smtClean="0">
              <a:solidFill>
                <a:srgbClr val="FF0000"/>
              </a:solidFill>
              <a:latin typeface="+mj-lt"/>
              <a:cs typeface="+mj-lt"/>
            </a:endParaRPr>
          </a:p>
          <a:p>
            <a:endParaRPr lang="en-US" altLang="zh-CN" sz="1200" dirty="0" smtClean="0">
              <a:latin typeface="+mj-lt"/>
              <a:cs typeface="+mj-lt"/>
            </a:endParaRPr>
          </a:p>
          <a:p>
            <a:r>
              <a:rPr lang="en-US" altLang="zh-CN" sz="1200" b="1" dirty="0" smtClean="0">
                <a:latin typeface="+mj-lt"/>
                <a:cs typeface="+mj-lt"/>
              </a:rPr>
              <a:t>THE BUYER                                                                                            THE SELLER</a:t>
            </a:r>
            <a:endParaRPr lang="en-US" altLang="zh-CN" sz="1200" b="1" dirty="0" smtClean="0">
              <a:latin typeface="+mj-lt"/>
              <a:cs typeface="+mj-lt"/>
            </a:endParaRPr>
          </a:p>
          <a:p>
            <a:endParaRPr lang="en-US" altLang="zh-CN" sz="1200" dirty="0">
              <a:latin typeface="+mj-lt"/>
              <a:cs typeface="+mj-lt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사업자번호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en-US" altLang="zh-CN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endParaRPr lang="ko-KR" altLang="en-US" sz="1200" dirty="0" smtClean="0">
              <a:solidFill>
                <a:srgbClr val="FF0000"/>
              </a:solidFill>
              <a:latin typeface="+mj-lt"/>
              <a:cs typeface="+mj-lt"/>
            </a:endParaRPr>
          </a:p>
          <a:p>
            <a:r>
              <a:rPr lang="ko-KR" altLang="en-US" sz="1200">
                <a:solidFill>
                  <a:srgbClr val="FF0000"/>
                </a:solidFill>
                <a:cs typeface="+mn-lt"/>
                <a:sym typeface="+mn-ea"/>
              </a:rPr>
              <a:t>사업장</a:t>
            </a:r>
            <a:r>
              <a:rPr lang="en-US" altLang="ko-KR" sz="1200">
                <a:solidFill>
                  <a:srgbClr val="FF0000"/>
                </a:solidFill>
                <a:cs typeface="+mn-lt"/>
                <a:sym typeface="+mn-ea"/>
              </a:rPr>
              <a:t> </a:t>
            </a:r>
            <a:r>
              <a:rPr lang="ko-KR" altLang="en-US" sz="1200">
                <a:solidFill>
                  <a:srgbClr val="FF0000"/>
                </a:solidFill>
                <a:cs typeface="+mn-lt"/>
                <a:sym typeface="+mn-ea"/>
              </a:rPr>
              <a:t>영문주소</a:t>
            </a:r>
            <a:endParaRPr lang="ko-KR" altLang="en-US" sz="1200">
              <a:solidFill>
                <a:srgbClr val="FF0000"/>
              </a:solidFill>
              <a:cs typeface="+mn-lt"/>
              <a:sym typeface="+mn-ea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89485" y="2269768"/>
          <a:ext cx="5786535" cy="2822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307"/>
                <a:gridCol w="1157307"/>
                <a:gridCol w="1157307"/>
                <a:gridCol w="1157307"/>
                <a:gridCol w="1157307"/>
              </a:tblGrid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SHIPPING MARK</a:t>
                      </a:r>
                      <a:endParaRPr lang="en-US" altLang="zh-CN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QUANTITY(PRICE</a:t>
                      </a:r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UNIT PRICE</a:t>
                      </a:r>
                      <a:endParaRPr lang="en-US" altLang="zh-CN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AMOUNT</a:t>
                      </a:r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50" dirty="0" smtClean="0"/>
                        <a:t>C/NO:</a:t>
                      </a:r>
                      <a:endParaRPr lang="en-US" altLang="zh-CN" sz="105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05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3225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50" dirty="0" smtClean="0"/>
                        <a:t>MADE IN CHINA</a:t>
                      </a:r>
                      <a:endParaRPr lang="en-US" altLang="zh-CN" sz="105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ko-KR" altLang="en-US" sz="1050" dirty="0" smtClean="0">
                          <a:solidFill>
                            <a:srgbClr val="FF0000"/>
                          </a:solidFill>
                        </a:rPr>
                        <a:t>주요판매하시는</a:t>
                      </a:r>
                      <a:endParaRPr lang="ko-KR" altLang="en-US" sz="105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ko-KR" altLang="en-US" sz="1050" dirty="0" smtClean="0">
                          <a:solidFill>
                            <a:srgbClr val="FF0000"/>
                          </a:solidFill>
                        </a:rPr>
                        <a:t>영문제품이름으로</a:t>
                      </a:r>
                      <a:r>
                        <a:rPr lang="en-US" altLang="ko-KR" sz="105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ko-KR" altLang="en-US" sz="1050" dirty="0" smtClean="0">
                          <a:solidFill>
                            <a:srgbClr val="FF0000"/>
                          </a:solidFill>
                        </a:rPr>
                        <a:t>가격도</a:t>
                      </a:r>
                      <a:r>
                        <a:rPr lang="en-US" altLang="ko-KR" sz="105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ko-KR" altLang="en-US" sz="1050" dirty="0" smtClean="0">
                          <a:solidFill>
                            <a:srgbClr val="FF0000"/>
                          </a:solidFill>
                        </a:rPr>
                        <a:t>임의로</a:t>
                      </a:r>
                      <a:r>
                        <a:rPr lang="en-US" altLang="ko-KR" sz="105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ko-KR" altLang="en-US" sz="1050" dirty="0" smtClean="0">
                          <a:solidFill>
                            <a:srgbClr val="FF0000"/>
                          </a:solidFill>
                        </a:rPr>
                        <a:t>적으시면</a:t>
                      </a:r>
                      <a:r>
                        <a:rPr lang="en-US" altLang="ko-KR" sz="105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ko-KR" altLang="en-US" sz="1050" dirty="0" smtClean="0">
                          <a:solidFill>
                            <a:srgbClr val="FF0000"/>
                          </a:solidFill>
                        </a:rPr>
                        <a:t>됩니다</a:t>
                      </a:r>
                      <a:endParaRPr lang="ko-KR" alt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50" dirty="0" smtClean="0"/>
                        <a:t>DRESS</a:t>
                      </a:r>
                      <a:endParaRPr lang="en-US" altLang="zh-CN" sz="105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  <a:sym typeface="+mn-ea"/>
                        </a:rPr>
                        <a:t>1,000</a:t>
                      </a:r>
                      <a:endParaRPr lang="en-US" altLang="zh-CN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altLang="zh-CN" sz="10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5.00</a:t>
                      </a:r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altLang="zh-CN" sz="1050" baseline="0" dirty="0" smtClean="0">
                          <a:solidFill>
                            <a:schemeClr val="tx1"/>
                          </a:solidFill>
                        </a:rPr>
                        <a:t> 5,000.00</a:t>
                      </a:r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3225"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 T-SHIRT</a:t>
                      </a:r>
                      <a:endParaRPr lang="en-US" altLang="zh-CN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500</a:t>
                      </a:r>
                      <a:endParaRPr lang="en-US" altLang="zh-CN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  <a:sym typeface="+mn-ea"/>
                        </a:rPr>
                        <a:t>$ 3.00</a:t>
                      </a:r>
                      <a:endParaRPr lang="zh-CN" alt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  <a:sym typeface="+mn-ea"/>
                        </a:rPr>
                        <a:t>$ 15,</a:t>
                      </a:r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sym typeface="+mn-ea"/>
                        </a:rPr>
                        <a:t>00</a:t>
                      </a:r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  <a:sym typeface="+mn-ea"/>
                        </a:rPr>
                        <a:t>.00</a:t>
                      </a:r>
                      <a:endParaRPr lang="zh-CN" alt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3245">
                <a:tc vMerge="1"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3245">
                <a:tc vMerge="1"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50" dirty="0" smtClean="0"/>
                        <a:t>TOTAL:</a:t>
                      </a:r>
                      <a:endParaRPr lang="en-US" altLang="zh-CN" sz="105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altLang="zh-CN" sz="1050" baseline="0" dirty="0" smtClean="0">
                          <a:solidFill>
                            <a:schemeClr val="tx1"/>
                          </a:solidFill>
                        </a:rPr>
                        <a:t> 20,000.00</a:t>
                      </a:r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116840" y="121285"/>
            <a:ext cx="6480810" cy="869378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373370" y="7236143"/>
            <a:ext cx="848029" cy="8532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f13b0ded-ee40-4737-bf20-28ce9d2c22bc}"/>
</p:tagLst>
</file>

<file path=ppt/tags/tag2.xml><?xml version="1.0" encoding="utf-8"?>
<p:tagLst xmlns:p="http://schemas.openxmlformats.org/presentationml/2006/main">
  <p:tag name="commondata" val="eyJoZGlkIjoiNTI1NDdiMWVhZDgxZTE5NzBjNjMxNzZjNzI3Y2QyNzg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1231</Words>
  <Application>WPS 演示</Application>
  <PresentationFormat>全屏显示(4:3)</PresentationFormat>
  <Paragraphs>73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Calibri</vt:lpstr>
      <vt:lpstr>Malgun Gothic</vt:lpstr>
      <vt:lpstr>微软雅黑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WPS_1735005556</cp:lastModifiedBy>
  <cp:revision>137</cp:revision>
  <dcterms:created xsi:type="dcterms:W3CDTF">2018-04-30T07:10:00Z</dcterms:created>
  <dcterms:modified xsi:type="dcterms:W3CDTF">2025-04-17T02:12:08Z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2052-12.1.0.20784</vt:lpwstr>
  </property>
  <property fmtid="{D5CDD505-2E9C-101B-9397-08002B2CF9AE}" pid="3" name="ICV">
    <vt:lpwstr>CA03EF35564C4B4A84D22C3E37249C7B</vt:lpwstr>
  </property>
</Properties>
</file>